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8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3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16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37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54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6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5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46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50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2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82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76427-AA3E-4C0B-8349-D355E3C2FFD8}" type="datetimeFigureOut">
              <a:rPr lang="en-US" smtClean="0"/>
              <a:t>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DF6E4-B97B-4BF0-95C3-B96F519CA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38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" b="12096"/>
          <a:stretch/>
        </p:blipFill>
        <p:spPr>
          <a:xfrm>
            <a:off x="2241023" y="0"/>
            <a:ext cx="7735712" cy="3567449"/>
          </a:xfrm>
        </p:spPr>
      </p:pic>
      <p:sp>
        <p:nvSpPr>
          <p:cNvPr id="5" name="TextBox 4"/>
          <p:cNvSpPr txBox="1"/>
          <p:nvPr/>
        </p:nvSpPr>
        <p:spPr>
          <a:xfrm>
            <a:off x="4028941" y="2914574"/>
            <a:ext cx="415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Team: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08879" y="3837902"/>
            <a:ext cx="415987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Tech Director:</a:t>
            </a:r>
          </a:p>
          <a:p>
            <a:pPr algn="ctr"/>
            <a:r>
              <a:rPr lang="en-US" sz="44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Dan Muller</a:t>
            </a:r>
          </a:p>
          <a:p>
            <a:pPr algn="ctr"/>
            <a:endParaRPr lang="en-US" sz="1200" dirty="0" smtClean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32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Project Manager:</a:t>
            </a:r>
          </a:p>
          <a:p>
            <a:pPr algn="ctr"/>
            <a:r>
              <a:rPr lang="en-US" sz="44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Kaden Nugent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9003" y="3837903"/>
            <a:ext cx="415987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Producer:</a:t>
            </a:r>
          </a:p>
          <a:p>
            <a:pPr algn="ctr"/>
            <a:r>
              <a:rPr lang="en-US" sz="44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Juli Gregg</a:t>
            </a:r>
          </a:p>
          <a:p>
            <a:pPr algn="ctr"/>
            <a:endParaRPr lang="en-US" sz="1200" dirty="0" smtClean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32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Game Designer:</a:t>
            </a:r>
          </a:p>
          <a:p>
            <a:pPr algn="ctr"/>
            <a:r>
              <a:rPr lang="en-US" sz="44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Luke Conlon</a:t>
            </a:r>
          </a:p>
        </p:txBody>
      </p:sp>
    </p:spTree>
    <p:extLst>
      <p:ext uri="{BB962C8B-B14F-4D97-AF65-F5344CB8AC3E}">
        <p14:creationId xmlns:p14="http://schemas.microsoft.com/office/powerpoint/2010/main" val="224619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0" b="1972"/>
          <a:stretch/>
        </p:blipFill>
        <p:spPr>
          <a:xfrm>
            <a:off x="0" y="0"/>
            <a:ext cx="12183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2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8" t="27700" r="6367" b="15653"/>
          <a:stretch/>
        </p:blipFill>
        <p:spPr>
          <a:xfrm>
            <a:off x="1962883" y="0"/>
            <a:ext cx="8266221" cy="296762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0489" y="2523365"/>
            <a:ext cx="6537641" cy="102372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High Concept:</a:t>
            </a:r>
            <a:endParaRPr lang="en-US" sz="6000" b="1" dirty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" b="12096"/>
          <a:stretch/>
        </p:blipFill>
        <p:spPr>
          <a:xfrm>
            <a:off x="5418973" y="6208106"/>
            <a:ext cx="1342436" cy="61908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44700" y="3547092"/>
            <a:ext cx="7690981" cy="2738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2-D </a:t>
            </a:r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fast-paced, side scrolling hack and slash game set in a cartoon fantasy world with character ability progression.</a:t>
            </a:r>
            <a:endParaRPr lang="en-US" sz="4000" dirty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717" y="2523365"/>
            <a:ext cx="2382969" cy="3412255"/>
            <a:chOff x="205002" y="1257417"/>
            <a:chExt cx="2128540" cy="294502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41" r="39851" b="37925"/>
            <a:stretch/>
          </p:blipFill>
          <p:spPr>
            <a:xfrm rot="874858">
              <a:off x="1653055" y="1257417"/>
              <a:ext cx="680487" cy="199356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9" t="21086" r="28913" b="17165"/>
            <a:stretch/>
          </p:blipFill>
          <p:spPr>
            <a:xfrm>
              <a:off x="205002" y="1377459"/>
              <a:ext cx="1866338" cy="2824981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9944799" y="2937044"/>
            <a:ext cx="2266813" cy="2998576"/>
            <a:chOff x="9521579" y="632522"/>
            <a:chExt cx="2703426" cy="356991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02" t="16430" r="40415" b="39923"/>
            <a:stretch/>
          </p:blipFill>
          <p:spPr>
            <a:xfrm rot="20050274">
              <a:off x="9521579" y="1241358"/>
              <a:ext cx="968795" cy="208474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7" t="23179" r="25824" b="20942"/>
            <a:stretch/>
          </p:blipFill>
          <p:spPr>
            <a:xfrm flipH="1">
              <a:off x="9870112" y="632522"/>
              <a:ext cx="2354893" cy="3569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07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8" t="27700" r="6367" b="15653"/>
          <a:stretch/>
        </p:blipFill>
        <p:spPr>
          <a:xfrm>
            <a:off x="1962883" y="0"/>
            <a:ext cx="8266221" cy="296762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grpSp>
        <p:nvGrpSpPr>
          <p:cNvPr id="9" name="Group 8"/>
          <p:cNvGrpSpPr/>
          <p:nvPr/>
        </p:nvGrpSpPr>
        <p:grpSpPr>
          <a:xfrm>
            <a:off x="434493" y="3203621"/>
            <a:ext cx="11322996" cy="3170099"/>
            <a:chOff x="486383" y="2743200"/>
            <a:chExt cx="11322996" cy="3170099"/>
          </a:xfrm>
        </p:grpSpPr>
        <p:sp>
          <p:nvSpPr>
            <p:cNvPr id="6" name="TextBox 5"/>
            <p:cNvSpPr txBox="1"/>
            <p:nvPr/>
          </p:nvSpPr>
          <p:spPr>
            <a:xfrm>
              <a:off x="486383" y="2743200"/>
              <a:ext cx="11322996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E042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Two rival clans:</a:t>
              </a:r>
            </a:p>
            <a:p>
              <a:pPr algn="ctr"/>
              <a:r>
                <a:rPr lang="en-US" sz="4000" dirty="0" smtClean="0">
                  <a:solidFill>
                    <a:srgbClr val="E042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VS</a:t>
              </a:r>
            </a:p>
            <a:p>
              <a:pPr algn="ctr"/>
              <a:r>
                <a:rPr lang="en-US" sz="4000" dirty="0" smtClean="0">
                  <a:solidFill>
                    <a:srgbClr val="E042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Play as a mighty princess in</a:t>
              </a:r>
            </a:p>
            <a:p>
              <a:pPr algn="ctr"/>
              <a:r>
                <a:rPr lang="en-US" sz="4000" dirty="0">
                  <a:solidFill>
                    <a:srgbClr val="E042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a</a:t>
              </a:r>
              <a:r>
                <a:rPr lang="en-US" sz="4000" dirty="0" smtClean="0">
                  <a:solidFill>
                    <a:srgbClr val="E042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 mission to rescue a captured prince</a:t>
              </a:r>
            </a:p>
            <a:p>
              <a:pPr algn="ctr"/>
              <a:r>
                <a:rPr lang="en-US" sz="4000" dirty="0" smtClean="0">
                  <a:solidFill>
                    <a:srgbClr val="E042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Save the prince save your clan!</a:t>
              </a:r>
              <a:endParaRPr lang="en-US" sz="4000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539" y="3217997"/>
              <a:ext cx="903388" cy="90338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6" t="17730" r="30253" b="52394"/>
            <a:stretch/>
          </p:blipFill>
          <p:spPr>
            <a:xfrm>
              <a:off x="7075461" y="3379271"/>
              <a:ext cx="863815" cy="580841"/>
            </a:xfrm>
            <a:prstGeom prst="rect">
              <a:avLst/>
            </a:prstGeom>
          </p:spPr>
        </p:pic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827171" y="2408626"/>
            <a:ext cx="6537641" cy="102372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Summary:</a:t>
            </a:r>
            <a:endParaRPr lang="en-US" sz="6000" b="1" dirty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" b="12096"/>
          <a:stretch/>
        </p:blipFill>
        <p:spPr>
          <a:xfrm>
            <a:off x="5418973" y="6208106"/>
            <a:ext cx="1342436" cy="6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9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8" t="27700" r="6367" b="15653"/>
          <a:stretch/>
        </p:blipFill>
        <p:spPr>
          <a:xfrm>
            <a:off x="1962883" y="0"/>
            <a:ext cx="8266221" cy="296762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27171" y="2851772"/>
            <a:ext cx="6537641" cy="102372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Mechanics:</a:t>
            </a:r>
            <a:endParaRPr lang="en-US" sz="6000" b="1" dirty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693" y="3678277"/>
            <a:ext cx="113229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Translation </a:t>
            </a:r>
            <a:r>
              <a:rPr lang="en-US" sz="4000" dirty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</a:t>
            </a:r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ased </a:t>
            </a:r>
            <a:r>
              <a:rPr lang="en-US" sz="4000" dirty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</a:t>
            </a:r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ovement</a:t>
            </a:r>
          </a:p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Minor Platforming</a:t>
            </a:r>
          </a:p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Melee Combat</a:t>
            </a:r>
          </a:p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Scripted Boss Fights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56" y="4743854"/>
            <a:ext cx="817834" cy="817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712" y="4763270"/>
            <a:ext cx="798418" cy="798418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" b="12096"/>
          <a:stretch/>
        </p:blipFill>
        <p:spPr>
          <a:xfrm>
            <a:off x="5418973" y="6208106"/>
            <a:ext cx="1342436" cy="6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4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8" t="27700" r="6367" b="15653"/>
          <a:stretch/>
        </p:blipFill>
        <p:spPr>
          <a:xfrm>
            <a:off x="1962883" y="0"/>
            <a:ext cx="8266221" cy="296762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1149" y="3767052"/>
            <a:ext cx="6809687" cy="1023727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Demo</a:t>
            </a:r>
            <a:endParaRPr lang="en-US" sz="7200" b="1" dirty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" b="12096"/>
          <a:stretch/>
        </p:blipFill>
        <p:spPr>
          <a:xfrm>
            <a:off x="5418973" y="6208106"/>
            <a:ext cx="1342436" cy="6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4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8" t="27700" r="6367" b="15653"/>
          <a:stretch/>
        </p:blipFill>
        <p:spPr>
          <a:xfrm>
            <a:off x="1962883" y="0"/>
            <a:ext cx="8266221" cy="296762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1147" y="2530342"/>
            <a:ext cx="6809687" cy="102372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Stretch Goals:</a:t>
            </a:r>
            <a:endParaRPr lang="en-US" sz="6000" b="1" dirty="0">
              <a:solidFill>
                <a:srgbClr val="E042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492" y="3554069"/>
            <a:ext cx="113229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Multiplayer</a:t>
            </a:r>
          </a:p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Cooperative AI Pets</a:t>
            </a:r>
          </a:p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Special </a:t>
            </a:r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Items</a:t>
            </a:r>
          </a:p>
          <a:p>
            <a:pPr algn="ctr"/>
            <a:r>
              <a:rPr lang="en-US" sz="4000" dirty="0" smtClean="0">
                <a:solidFill>
                  <a:srgbClr val="E042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More Weapons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717" y="-461377"/>
            <a:ext cx="479876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5" t="14904" r="34020" b="38638"/>
          <a:stretch/>
        </p:blipFill>
        <p:spPr>
          <a:xfrm rot="1120657">
            <a:off x="1995940" y="4263352"/>
            <a:ext cx="1565754" cy="2267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0" r="33748" b="40698"/>
          <a:stretch/>
        </p:blipFill>
        <p:spPr>
          <a:xfrm rot="20687489">
            <a:off x="338507" y="1721127"/>
            <a:ext cx="1615857" cy="2894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1" t="21633" r="42518" b="22866"/>
          <a:stretch/>
        </p:blipFill>
        <p:spPr>
          <a:xfrm rot="20401262">
            <a:off x="10432522" y="3937410"/>
            <a:ext cx="613611" cy="27071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1" r="44984" b="37173"/>
          <a:stretch/>
        </p:blipFill>
        <p:spPr>
          <a:xfrm rot="21377956">
            <a:off x="150485" y="3708085"/>
            <a:ext cx="1540042" cy="30643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6" r="41289" b="36194"/>
          <a:stretch/>
        </p:blipFill>
        <p:spPr>
          <a:xfrm rot="925436">
            <a:off x="1787057" y="1997169"/>
            <a:ext cx="818148" cy="3113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7" r="38577" b="9813"/>
          <a:stretch/>
        </p:blipFill>
        <p:spPr>
          <a:xfrm>
            <a:off x="10939456" y="995778"/>
            <a:ext cx="1058779" cy="440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4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0" b="1972"/>
          <a:stretch/>
        </p:blipFill>
        <p:spPr>
          <a:xfrm>
            <a:off x="0" y="0"/>
            <a:ext cx="12183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9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2897</TotalTime>
  <Words>97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MV Boli</vt:lpstr>
      <vt:lpstr>Office Theme</vt:lpstr>
      <vt:lpstr>PowerPoint Presentation</vt:lpstr>
      <vt:lpstr>PowerPoint Presentation</vt:lpstr>
      <vt:lpstr>High Concept:</vt:lpstr>
      <vt:lpstr>Summary:</vt:lpstr>
      <vt:lpstr>Mechanics:</vt:lpstr>
      <vt:lpstr>Demo</vt:lpstr>
      <vt:lpstr>Stretch Goals: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 Gregg</dc:creator>
  <cp:lastModifiedBy>Juli Gregg</cp:lastModifiedBy>
  <cp:revision>19</cp:revision>
  <dcterms:created xsi:type="dcterms:W3CDTF">2014-01-15T01:47:33Z</dcterms:created>
  <dcterms:modified xsi:type="dcterms:W3CDTF">2014-02-11T04:53:25Z</dcterms:modified>
</cp:coreProperties>
</file>